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309" r:id="rId11"/>
    <p:sldId id="318" r:id="rId12"/>
    <p:sldId id="308" r:id="rId13"/>
    <p:sldId id="270" r:id="rId14"/>
    <p:sldId id="271" r:id="rId15"/>
    <p:sldId id="272" r:id="rId16"/>
    <p:sldId id="311" r:id="rId17"/>
    <p:sldId id="310" r:id="rId18"/>
    <p:sldId id="269" r:id="rId19"/>
    <p:sldId id="275" r:id="rId20"/>
    <p:sldId id="276" r:id="rId21"/>
    <p:sldId id="277" r:id="rId22"/>
    <p:sldId id="312" r:id="rId23"/>
    <p:sldId id="278" r:id="rId24"/>
    <p:sldId id="279" r:id="rId25"/>
    <p:sldId id="285" r:id="rId26"/>
    <p:sldId id="288" r:id="rId27"/>
    <p:sldId id="289" r:id="rId28"/>
    <p:sldId id="314" r:id="rId29"/>
    <p:sldId id="290" r:id="rId30"/>
    <p:sldId id="313" r:id="rId31"/>
    <p:sldId id="292" r:id="rId32"/>
    <p:sldId id="293" r:id="rId33"/>
    <p:sldId id="294" r:id="rId34"/>
    <p:sldId id="319" r:id="rId35"/>
    <p:sldId id="295" r:id="rId36"/>
    <p:sldId id="296" r:id="rId37"/>
    <p:sldId id="297" r:id="rId38"/>
    <p:sldId id="317" r:id="rId39"/>
    <p:sldId id="298" r:id="rId40"/>
    <p:sldId id="299" r:id="rId41"/>
    <p:sldId id="300" r:id="rId42"/>
    <p:sldId id="301" r:id="rId43"/>
    <p:sldId id="302" r:id="rId44"/>
    <p:sldId id="303" r:id="rId45"/>
    <p:sldId id="316" r:id="rId46"/>
    <p:sldId id="304" r:id="rId4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81A489"/>
    <a:srgbClr val="E7B071"/>
    <a:srgbClr val="407B9D"/>
    <a:srgbClr val="4A87AD"/>
    <a:srgbClr val="364556"/>
    <a:srgbClr val="3F7596"/>
    <a:srgbClr val="437EAD"/>
    <a:srgbClr val="2E6698"/>
    <a:srgbClr val="54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1467"/>
  </p:normalViewPr>
  <p:slideViewPr>
    <p:cSldViewPr snapToGrid="0">
      <p:cViewPr varScale="1">
        <p:scale>
          <a:sx n="72" d="100"/>
          <a:sy n="72" d="100"/>
        </p:scale>
        <p:origin x="32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164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microsoft.com/office/2007/relationships/hdphoto" Target="../media/hdphoto1.wdp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center-for-health-data-science.github.io/FromExceltoR/" TargetMode="External"/><Relationship Id="rId4" Type="http://schemas.openxmlformats.org/officeDocument/2006/relationships/hyperlink" Target="https://posit.co/download/rstudio-desktop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5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79.tif"/><Relationship Id="rId18" Type="http://schemas.openxmlformats.org/officeDocument/2006/relationships/image" Target="../media/image84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78.tif"/><Relationship Id="rId17" Type="http://schemas.openxmlformats.org/officeDocument/2006/relationships/image" Target="../media/image83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2.tif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7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1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80.t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9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7.png"/><Relationship Id="rId15" Type="http://schemas.openxmlformats.org/officeDocument/2006/relationships/image" Target="../media/image10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ucph-heads/" TargetMode="Externa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07686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>
                <a:solidFill>
                  <a:srgbClr val="364556"/>
                </a:solidFill>
                <a:latin typeface="Helvetica" pitchFamily="2" charset="0"/>
              </a:rPr>
              <a:t>precise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64" y="3999582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5" y="5448509"/>
            <a:ext cx="12157910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4146447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9478297"/>
            <a:ext cx="1324015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endParaRPr lang="en-US" sz="3000" dirty="0">
              <a:solidFill>
                <a:srgbClr val="364556"/>
              </a:solidFill>
              <a:latin typeface="Helvetica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5" y="4127247"/>
            <a:ext cx="7533080" cy="8903919"/>
            <a:chOff x="14613238" y="5888177"/>
            <a:chExt cx="8220892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3" y="1018118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Pictures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88553" y="6166717"/>
            <a:ext cx="1694814" cy="5296600"/>
            <a:chOff x="12358838" y="4607805"/>
            <a:chExt cx="1694814" cy="52966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607805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502697"/>
              <a:ext cx="1677021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2378" y="7484871"/>
              <a:ext cx="1274" cy="2419534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6993887"/>
            <a:ext cx="1285092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199473" y="963009"/>
            <a:ext cx="16816412" cy="3829811"/>
            <a:chOff x="26512" y="-106260"/>
            <a:chExt cx="16816411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569773" y="1144148"/>
            <a:ext cx="14013763" cy="3835644"/>
            <a:chOff x="0" y="-6951"/>
            <a:chExt cx="14013761" cy="3835642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401376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1722985" y="-6951"/>
              <a:ext cx="9242760" cy="390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3438095"/>
            <a:ext cx="15228000" cy="180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309302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424352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584502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823808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50180" y="8792185"/>
            <a:ext cx="11605681" cy="436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588874"/>
            <a:ext cx="76607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502246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5997121"/>
            <a:ext cx="655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405908"/>
            <a:ext cx="82334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388579"/>
            <a:ext cx="8381393" cy="1640224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1" y="7609416"/>
            <a:ext cx="3678377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233535" y="7798408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73653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865068"/>
            <a:ext cx="363540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3062800" y="9480760"/>
            <a:ext cx="416620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Short/long names</a:t>
            </a:r>
          </a:p>
        </p:txBody>
      </p:sp>
      <p:sp>
        <p:nvSpPr>
          <p:cNvPr id="2" name="&gt; x &lt;- c(1.5, 2.6, 1.7, 3.2, 3.0, 2.9, …)">
            <a:extLst>
              <a:ext uri="{FF2B5EF4-FFF2-40B4-BE49-F238E27FC236}">
                <a16:creationId xmlns:a16="http://schemas.microsoft.com/office/drawing/2014/main" id="{F2D5D210-66F8-F461-5CC2-E22D6659F209}"/>
              </a:ext>
            </a:extLst>
          </p:cNvPr>
          <p:cNvSpPr txBox="1"/>
          <p:nvPr/>
        </p:nvSpPr>
        <p:spPr>
          <a:xfrm>
            <a:off x="1878126" y="5650781"/>
            <a:ext cx="268342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</a:t>
            </a:r>
            <a:r>
              <a:rPr lang="en-US" sz="2400" b="1" dirty="0"/>
              <a:t>a</a:t>
            </a:r>
            <a:r>
              <a:rPr sz="2400" b="1" dirty="0"/>
              <a:t> &lt;-</a:t>
            </a:r>
            <a:r>
              <a:rPr lang="en-US" sz="2400" b="1" dirty="0"/>
              <a:t> 'apple'</a:t>
            </a:r>
          </a:p>
          <a:p>
            <a:r>
              <a:rPr lang="en-GB" sz="2400" b="1" dirty="0"/>
              <a:t>&gt; a</a:t>
            </a:r>
          </a:p>
          <a:p>
            <a:r>
              <a:rPr lang="en-GB" sz="2400" b="1" dirty="0"/>
              <a:t>[1]</a:t>
            </a:r>
            <a:r>
              <a:rPr lang="en-US" sz="2400" b="1" dirty="0"/>
              <a:t>'apple'</a:t>
            </a:r>
            <a:endParaRPr lang="en-GB" sz="2400" b="1" dirty="0"/>
          </a:p>
          <a:p>
            <a:endParaRPr lang="en-GB" sz="2400" b="1" dirty="0"/>
          </a:p>
          <a:p>
            <a:endParaRPr sz="2400" b="1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6999" y="1524000"/>
            <a:ext cx="14296082" cy="3828692"/>
            <a:chOff x="-1" y="0"/>
            <a:chExt cx="14296081" cy="3828691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-1" y="793955"/>
              <a:ext cx="1429608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1849195" y="0"/>
              <a:ext cx="9159984" cy="481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972061" y="4270185"/>
            <a:ext cx="13816780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9911" y="-100781"/>
            <a:ext cx="21206899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412852" y="6402109"/>
            <a:ext cx="12936454" cy="2935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235047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049710" y="6758303"/>
            <a:ext cx="9413808" cy="22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3700980" y="6824525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235046" y="4075698"/>
            <a:ext cx="1145342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</a:t>
            </a:r>
            <a:r>
              <a:rPr b="1" dirty="0"/>
              <a:t>Center for Health Data Science (</a:t>
            </a:r>
            <a:r>
              <a:rPr b="1" dirty="0" err="1"/>
              <a:t>HeaDS</a:t>
            </a:r>
            <a:r>
              <a:rPr b="1" dirty="0"/>
              <a:t>) </a:t>
            </a:r>
            <a:r>
              <a:rPr dirty="0"/>
              <a:t>- </a:t>
            </a: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</a:t>
            </a:r>
            <a:r>
              <a:rPr b="1" dirty="0"/>
              <a:t>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752791" y="10580782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699214" y="10533935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235047" y="9787909"/>
            <a:ext cx="112755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781261" y="7838833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524618" y="7838832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781158" y="7843414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8"/>
          <a:srcRect l="33891" t="510" r="13687" b="3389"/>
          <a:stretch>
            <a:fillRect/>
          </a:stretch>
        </p:blipFill>
        <p:spPr>
          <a:xfrm>
            <a:off x="13781158" y="410419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7469214" y="4104398"/>
            <a:ext cx="2595088" cy="2595088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7280422" y="6768593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3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98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  <a:hlinkClick r:id="rId4"/>
                </a:rPr>
                <a:t>https://posit.co/download/rstudio-desktop/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 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5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pic>
        <p:nvPicPr>
          <p:cNvPr id="5" name="Billede 4" descr="Et billede, der indeholder mønster, kvadratisk, kunst, Symmetri&#10;&#10;Automatisk genereret beskrivelse">
            <a:extLst>
              <a:ext uri="{FF2B5EF4-FFF2-40B4-BE49-F238E27FC236}">
                <a16:creationId xmlns:a16="http://schemas.microsoft.com/office/drawing/2014/main" id="{B5CB1044-613A-863B-51C9-A0B9F09C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84" y="6942160"/>
            <a:ext cx="4345633" cy="4345633"/>
          </a:xfrm>
          <a:prstGeom prst="rect">
            <a:avLst/>
          </a:prstGeom>
        </p:spPr>
      </p:pic>
      <p:pic>
        <p:nvPicPr>
          <p:cNvPr id="6" name="Billede 5" descr="Et billede, der indeholder mønster, kvadratisk, Symmetri, design&#10;&#10;Automatisk genereret beskrivelse">
            <a:extLst>
              <a:ext uri="{FF2B5EF4-FFF2-40B4-BE49-F238E27FC236}">
                <a16:creationId xmlns:a16="http://schemas.microsoft.com/office/drawing/2014/main" id="{038674DC-C2F2-F693-DA79-C4FA27AF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7485" y="6853777"/>
            <a:ext cx="4345633" cy="4345633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latex)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6607429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6692151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coding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input arguments 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284837" y="8415536"/>
            <a:ext cx="13914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75779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13027</TotalTime>
  <Words>4398</Words>
  <Application>Microsoft Macintosh PowerPoint</Application>
  <PresentationFormat>Brugerdefineret</PresentationFormat>
  <Paragraphs>822</Paragraphs>
  <Slides>46</Slides>
  <Notes>24</Notes>
  <HiddenSlides>2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183</cp:revision>
  <dcterms:modified xsi:type="dcterms:W3CDTF">2024-11-04T13:37:30Z</dcterms:modified>
</cp:coreProperties>
</file>